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6206" r:id="rId3"/>
    <p:sldId id="6296" r:id="rId5"/>
    <p:sldId id="6159" r:id="rId6"/>
    <p:sldId id="6297" r:id="rId7"/>
    <p:sldId id="6182" r:id="rId8"/>
    <p:sldId id="6161" r:id="rId9"/>
    <p:sldId id="6162" r:id="rId10"/>
    <p:sldId id="6164" r:id="rId11"/>
    <p:sldId id="6165" r:id="rId12"/>
    <p:sldId id="6166" r:id="rId13"/>
    <p:sldId id="6168" r:id="rId14"/>
    <p:sldId id="6169" r:id="rId15"/>
    <p:sldId id="6170" r:id="rId16"/>
    <p:sldId id="6172" r:id="rId17"/>
    <p:sldId id="6320" r:id="rId18"/>
    <p:sldId id="6174" r:id="rId19"/>
    <p:sldId id="6298" r:id="rId20"/>
    <p:sldId id="6310" r:id="rId21"/>
    <p:sldId id="6311" r:id="rId22"/>
    <p:sldId id="6312" r:id="rId23"/>
    <p:sldId id="6305" r:id="rId24"/>
    <p:sldId id="6306" r:id="rId25"/>
    <p:sldId id="6308" r:id="rId26"/>
    <p:sldId id="6309" r:id="rId27"/>
    <p:sldId id="6153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4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文本占位符 2"/>
          <p:cNvSpPr>
            <a:spLocks noGrp="1" noChangeArrowheads="1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ChangeArrowheads="1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536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内容占位符 3"/>
          <p:cNvSpPr>
            <a:spLocks noGrp="1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7" name="内容占位符 3"/>
          <p:cNvSpPr>
            <a:spLocks noGrp="1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5" y="2576195"/>
            <a:ext cx="6632575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buClrTx/>
              <a:buSzTx/>
              <a:buFontTx/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考生视频面试操作手册</a:t>
            </a:r>
            <a:endParaRPr lang="zh-CN" altLang="en-US" sz="4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手机副摄像头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扫码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手机微信扫码屏幕二维码，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右侧1.5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米左右等位置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调试完成后，点击“下一步”即可，页面提示调试成功，返回答题入口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如遇身份核验失败，怎么办？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提交后，请耐心等待，查看审核结果，如已经进入作答页面，可以开始作答。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视频面试流程—进入视频面试开始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作答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，超过规定次数等将被系统强制交卷。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视频面试流程—视频面试结束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。</a:t>
            </a:r>
            <a:endParaRPr lang="zh-CN" altLang="zh-TW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视频面试初选结果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不在学员端显示，招聘方自行线下通知 </a:t>
            </a:r>
            <a:endParaRPr lang="zh-TW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常见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问题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1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在过程中最多的问题就是电脑摄像头问题处理办法五步：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第一步：用微信或qq在电脑登陆，视频语音通话看看是否正常。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第二步：不要用XP系统、不要用苹果自带的safari。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第四步：如果最新版本谷歌浏览器还不行，可以下载最新版本360极速浏览器                    。</a:t>
              </a:r>
              <a:endPara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第五步：都不行建议考生更换设备。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如果调试设备失败，或者《启用按钮》没反应时，请按照以下方法进行操作；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请更新谷歌或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极速浏览器官网：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，下载完成安装后，重启电脑进行尝试。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视频面试前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准备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苹果电脑权限获取方法：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1"/>
            </p:cNvPicPr>
            <p:nvPr/>
          </p:nvPicPr>
          <p:blipFill>
            <a:blip r:embed="rId1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1"/>
            </p:cNvPicPr>
            <p:nvPr/>
          </p:nvPicPr>
          <p:blipFill>
            <a:blip r:embed="rId2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上图为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: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物理摄像头示例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1"/>
            </p:cNvPicPr>
            <p:nvPr/>
          </p:nvPicPr>
          <p:blipFill>
            <a:blip r:embed="rId1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1"/>
            </p:cNvPicPr>
            <p:nvPr/>
          </p:nvPicPr>
          <p:blipFill>
            <a:blip r:embed="rId2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如电脑安装虚拟摄像头，需选择接入电脑自带摄像头。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如还没有反应，请按以下方法操作：详细操作请看下文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提交答案后,无法正常提交。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人脸识别,下一步点不动。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 作答页面内题目文字大小调整:右上方按钮《字号:+和-》；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534910" y="179197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关闭阅读模式，或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重新分享屏幕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5950" y="1527175"/>
            <a:ext cx="11254740" cy="4384040"/>
            <a:chOff x="970" y="2405"/>
            <a:chExt cx="17724" cy="6904"/>
          </a:xfrm>
        </p:grpSpPr>
        <p:pic>
          <p:nvPicPr>
            <p:cNvPr id="4" name="图片 3" descr="企业微信截图_16678730746671"/>
            <p:cNvPicPr>
              <a:picLocks noChangeAspect="1"/>
            </p:cNvPicPr>
            <p:nvPr/>
          </p:nvPicPr>
          <p:blipFill>
            <a:blip r:embed="rId1"/>
            <a:srcRect r="9622" b="13708"/>
            <a:stretch>
              <a:fillRect/>
            </a:stretch>
          </p:blipFill>
          <p:spPr>
            <a:xfrm>
              <a:off x="8632" y="2516"/>
              <a:ext cx="10063" cy="5108"/>
            </a:xfrm>
            <a:prstGeom prst="rect">
              <a:avLst/>
            </a:prstGeom>
          </p:spPr>
        </p:pic>
        <p:pic>
          <p:nvPicPr>
            <p:cNvPr id="6" name="图片 5" descr="企业微信截图_16676966592571"/>
            <p:cNvPicPr>
              <a:picLocks noChangeAspect="1"/>
            </p:cNvPicPr>
            <p:nvPr/>
          </p:nvPicPr>
          <p:blipFill>
            <a:blip r:embed="rId2"/>
            <a:srcRect l="4683" r="14637"/>
            <a:stretch>
              <a:fillRect/>
            </a:stretch>
          </p:blipFill>
          <p:spPr>
            <a:xfrm>
              <a:off x="970" y="2405"/>
              <a:ext cx="7425" cy="690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异常处理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视频面试流程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视频面试流程—总体流程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一览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视频面试流程—登录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b="1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https://www.kaoshixing.com/login/account/login/283230</a:t>
            </a:r>
            <a:endParaRPr lang="en-US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为大写）</a:t>
            </a:r>
            <a:endParaRPr 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调试设备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先调试设备（调试摄像头、麦克风设备），确保作答设备稳定、正常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启用摄像头和麦克风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点击启用摄像头和麦克风，状态为正常，有画面，即可下一步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点击“启用摄像头和麦克风”</a:t>
            </a:r>
            <a:r>
              <a:rPr lang="zh-CN" altLang="en-US">
                <a:solidFill>
                  <a:srgbClr val="FF0000"/>
                </a:solidFill>
              </a:rPr>
              <a:t>后，麦克风音量</a:t>
            </a:r>
            <a:r>
              <a:rPr lang="zh-CN" altLang="en-US">
                <a:solidFill>
                  <a:srgbClr val="FF0000"/>
                </a:solidFill>
              </a:rPr>
              <a:t>检测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状态为正常，点击“下一步</a:t>
            </a:r>
            <a:r>
              <a:rPr lang="zh-CN" altLang="en-US">
                <a:solidFill>
                  <a:srgbClr val="FF0000"/>
                </a:solidFill>
              </a:rPr>
              <a:t>即可”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启用屏幕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录制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分享。</a:t>
            </a:r>
            <a:endParaRPr lang="zh-CN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实时共享电脑屏幕画面，录屏功能检测通过。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  <a:endParaRPr lang="zh-CN" altLang="en-US" sz="1400" b="1">
              <a:solidFill>
                <a:srgbClr val="4670F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b="1">
                  <a:solidFill>
                    <a:srgbClr val="4670FE"/>
                  </a:solidFill>
                </a:rPr>
                <a:t>第</a:t>
              </a:r>
              <a:r>
                <a:rPr lang="zh-CN" altLang="en-US" sz="1400" b="1">
                  <a:solidFill>
                    <a:srgbClr val="4670FE"/>
                  </a:solidFill>
                </a:rPr>
                <a:t>二种方式：</a:t>
              </a:r>
              <a:endParaRPr lang="zh-CN" altLang="en-US" sz="1400" b="1">
                <a:solidFill>
                  <a:srgbClr val="4670FE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9,&quot;width&quot;:6816}"/>
</p:tagLst>
</file>

<file path=ppt/tags/tag4.xml><?xml version="1.0" encoding="utf-8"?>
<p:tagLst xmlns:p="http://schemas.openxmlformats.org/presentationml/2006/main">
  <p:tag name="KSO_WM_UNIT_PLACING_PICTURE_USER_VIEWPORT" val="{&quot;height&quot;:4159,&quot;width&quot;:6354}"/>
</p:tagLst>
</file>

<file path=ppt/tags/tag5.xml><?xml version="1.0" encoding="utf-8"?>
<p:tagLst xmlns:p="http://schemas.openxmlformats.org/presentationml/2006/main">
  <p:tag name="COMMONDATA" val="eyJoZGlkIjoiZGU3OWY2ZjRjMzhjZWMyOTA5M2Q0OGZiNjU2MjQ2ZDUifQ==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2641</Words>
  <Application>WPS 演示</Application>
  <PresentationFormat>宽屏</PresentationFormat>
  <Paragraphs>136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等线</vt:lpstr>
      <vt:lpstr>等线 Light</vt:lpstr>
      <vt:lpstr>Calibri</vt:lpstr>
      <vt:lpstr>Times New Roman</vt:lpstr>
      <vt:lpstr>Arial Unicode MS</vt:lpstr>
      <vt:lpstr>仿宋_GB2312</vt:lpstr>
      <vt:lpstr>仿宋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TAO℡</cp:lastModifiedBy>
  <cp:revision>5253</cp:revision>
  <cp:lastPrinted>2025-04-26T09:11:00Z</cp:lastPrinted>
  <dcterms:created xsi:type="dcterms:W3CDTF">2025-04-26T09:11:00Z</dcterms:created>
  <dcterms:modified xsi:type="dcterms:W3CDTF">2025-04-29T12:31:20Z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74182735F0BA4EABA8829AB51CEEB1D1_12</vt:lpwstr>
  </property>
</Properties>
</file>